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16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79114-82B9-47E7-97DF-E2004E31CB7E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813F5-2BD8-4761-8BE7-B3F52232A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6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813F5-2BD8-4761-8BE7-B3F52232AC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9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813F5-2BD8-4761-8BE7-B3F52232AC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92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813F5-2BD8-4761-8BE7-B3F52232AC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28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813F5-2BD8-4761-8BE7-B3F52232AC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216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813F5-2BD8-4761-8BE7-B3F52232AC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77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A8C7D4D-8649-4B92-8EDF-A3650A11068A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C8F6144-5743-4E42-96B7-E6AD03D438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990599"/>
            <a:ext cx="64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cap="all" spc="50" dirty="0" smtClean="0"/>
              <a:t>SECOND-GENERATION PROBLEM</a:t>
            </a:r>
            <a:endParaRPr lang="en-US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890837"/>
            <a:ext cx="5238750" cy="3362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781800"/>
            <a:ext cx="5638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introduction of Nile perch has greatly contributed to the destabilization of Lake Victoria’s ecosystem .  In turn, the human condition in the region has deteriorated.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0422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019800"/>
            <a:ext cx="5257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Nile perch is responsible through predation and competition for food for the decimation and possible disappearance of two hundred or more species of </a:t>
            </a:r>
            <a:r>
              <a:rPr lang="en-US" sz="2800" dirty="0" err="1" smtClean="0"/>
              <a:t>Haplochromine</a:t>
            </a:r>
            <a:r>
              <a:rPr lang="en-US" sz="2800" dirty="0" smtClean="0"/>
              <a:t> Cichlids </a:t>
            </a:r>
            <a:r>
              <a:rPr lang="en-US" sz="2800" dirty="0"/>
              <a:t>in Lake Victoria.</a:t>
            </a:r>
          </a:p>
          <a:p>
            <a:endParaRPr lang="en-US" dirty="0"/>
          </a:p>
        </p:txBody>
      </p:sp>
      <p:pic>
        <p:nvPicPr>
          <p:cNvPr id="3074" name="Picture 2" descr="http://1.bp.blogspot.com/-Qq2lV1aAVrw/TxBPdoC86sI/AAAAAAAAArY/m_KumMjsKG4/s400/victoria_cichlids_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473" y="685800"/>
            <a:ext cx="403485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066800" y="457200"/>
            <a:ext cx="4724400" cy="518160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685800" y="457200"/>
            <a:ext cx="5105400" cy="533400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6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943600"/>
            <a:ext cx="5791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explosion of the Nile perch population </a:t>
            </a:r>
            <a:r>
              <a:rPr lang="en-US" sz="2800" dirty="0"/>
              <a:t>is one of the reasons for the change of Lake Victoria from a highly complex ecosystem into a stressed ecosystem with a simplified </a:t>
            </a:r>
            <a:r>
              <a:rPr lang="en-US" sz="2800" dirty="0" err="1"/>
              <a:t>foodweb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  <p:pic>
        <p:nvPicPr>
          <p:cNvPr id="4100" name="Picture 4" descr="http://sky.scnu.edu.cn/life/class/ecology/chapter/chapter17.files/image0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93" y="533400"/>
            <a:ext cx="5332413" cy="487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64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715000"/>
            <a:ext cx="5486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surge in the fishing industry that accompanied the Nile perch population explosion completely </a:t>
            </a:r>
            <a:r>
              <a:rPr lang="en-US" sz="2800" dirty="0"/>
              <a:t>changed the socio-economics of the existing fisheries and </a:t>
            </a:r>
            <a:r>
              <a:rPr lang="en-US" sz="2800" dirty="0" smtClean="0"/>
              <a:t>the way in which local people earned a living.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5122" name="Picture 2" descr="http://www.nrri.umn.edu/news/images/ugandabo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97" y="1219200"/>
            <a:ext cx="487780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515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791200"/>
            <a:ext cx="6096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Shanty towns have appeared all over the Lake Victoria region.  This has led to the spread of HIV/AIDS and malaria in the region as well as serious pollution of the lake due to the dumping of raw sewage.</a:t>
            </a:r>
            <a:endParaRPr lang="en-US" sz="2800" dirty="0"/>
          </a:p>
        </p:txBody>
      </p:sp>
      <p:pic>
        <p:nvPicPr>
          <p:cNvPr id="6146" name="Picture 2" descr="Kenyan or Ugandan? The tiny island of Migingo in Lake Victoria houses up to 1500 people who make their living catching Nile Perch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7"/>
          <a:stretch/>
        </p:blipFill>
        <p:spPr bwMode="auto">
          <a:xfrm>
            <a:off x="228600" y="1295400"/>
            <a:ext cx="642109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95834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98</TotalTime>
  <Words>169</Words>
  <Application>Microsoft Office PowerPoint</Application>
  <PresentationFormat>On-screen Show (4:3)</PresentationFormat>
  <Paragraphs>11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SUNY Campus Agreement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</dc:creator>
  <cp:lastModifiedBy>Master</cp:lastModifiedBy>
  <cp:revision>8</cp:revision>
  <dcterms:created xsi:type="dcterms:W3CDTF">2013-03-10T22:44:35Z</dcterms:created>
  <dcterms:modified xsi:type="dcterms:W3CDTF">2013-03-11T00:23:32Z</dcterms:modified>
</cp:coreProperties>
</file>